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65836800" cy="32918400"/>
  <p:notesSz cx="6858000" cy="9144000"/>
  <p:embeddedFontLst>
    <p:embeddedFont>
      <p:font typeface="Montserrat Semi-Bold Bold" charset="1" panose="00000800000000000000"/>
      <p:regular r:id="rId13"/>
    </p:embeddedFont>
    <p:embeddedFont>
      <p:font typeface="Mont" charset="1" panose="00000500000000000000"/>
      <p:regular r:id="rId14"/>
    </p:embeddedFont>
    <p:embeddedFont>
      <p:font typeface="Now Bold Bold" charset="1" panose="00000A00000000000000"/>
      <p:regular r:id="rId15"/>
    </p:embeddedFont>
    <p:embeddedFont>
      <p:font typeface="Canva Sans Bold" charset="1" panose="020B08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4725228" cy="32918400"/>
            <a:chOff x="0" y="0"/>
            <a:chExt cx="46300304" cy="438912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545" t="1351" r="7135" b="80"/>
            <a:stretch>
              <a:fillRect/>
            </a:stretch>
          </p:blipFill>
          <p:spPr>
            <a:xfrm flipH="false" flipV="false">
              <a:off x="0" y="0"/>
              <a:ext cx="46300304" cy="438912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976627">
            <a:off x="28921787" y="-4266600"/>
            <a:ext cx="9943437" cy="46004021"/>
            <a:chOff x="0" y="0"/>
            <a:chExt cx="818390" cy="37863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8390" cy="3786339"/>
            </a:xfrm>
            <a:custGeom>
              <a:avLst/>
              <a:gdLst/>
              <a:ahLst/>
              <a:cxnLst/>
              <a:rect r="r" b="b" t="t" l="l"/>
              <a:pathLst>
                <a:path h="3786339" w="818390">
                  <a:moveTo>
                    <a:pt x="0" y="0"/>
                  </a:moveTo>
                  <a:lnTo>
                    <a:pt x="818390" y="0"/>
                  </a:lnTo>
                  <a:lnTo>
                    <a:pt x="818390" y="3786339"/>
                  </a:lnTo>
                  <a:lnTo>
                    <a:pt x="0" y="37863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818390" cy="3900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6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976627">
            <a:off x="26390454" y="-1231995"/>
            <a:ext cx="1355372" cy="51994989"/>
            <a:chOff x="0" y="0"/>
            <a:chExt cx="111553" cy="42794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553" cy="4279423"/>
            </a:xfrm>
            <a:custGeom>
              <a:avLst/>
              <a:gdLst/>
              <a:ahLst/>
              <a:cxnLst/>
              <a:rect r="r" b="b" t="t" l="l"/>
              <a:pathLst>
                <a:path h="4279423" w="111553">
                  <a:moveTo>
                    <a:pt x="0" y="0"/>
                  </a:moveTo>
                  <a:lnTo>
                    <a:pt x="111553" y="0"/>
                  </a:lnTo>
                  <a:lnTo>
                    <a:pt x="111553" y="4279423"/>
                  </a:lnTo>
                  <a:lnTo>
                    <a:pt x="0" y="427942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11553" cy="4393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6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068251" y="2841601"/>
            <a:ext cx="16389005" cy="2292074"/>
            <a:chOff x="0" y="0"/>
            <a:chExt cx="1348889" cy="1886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8889" cy="188648"/>
            </a:xfrm>
            <a:custGeom>
              <a:avLst/>
              <a:gdLst/>
              <a:ahLst/>
              <a:cxnLst/>
              <a:rect r="r" b="b" t="t" l="l"/>
              <a:pathLst>
                <a:path h="188648" w="1348889">
                  <a:moveTo>
                    <a:pt x="47239" y="0"/>
                  </a:moveTo>
                  <a:lnTo>
                    <a:pt x="1301651" y="0"/>
                  </a:lnTo>
                  <a:cubicBezTo>
                    <a:pt x="1314179" y="0"/>
                    <a:pt x="1326195" y="4977"/>
                    <a:pt x="1335053" y="13836"/>
                  </a:cubicBezTo>
                  <a:cubicBezTo>
                    <a:pt x="1343912" y="22695"/>
                    <a:pt x="1348889" y="34710"/>
                    <a:pt x="1348889" y="47239"/>
                  </a:cubicBezTo>
                  <a:lnTo>
                    <a:pt x="1348889" y="141410"/>
                  </a:lnTo>
                  <a:cubicBezTo>
                    <a:pt x="1348889" y="167499"/>
                    <a:pt x="1327740" y="188648"/>
                    <a:pt x="1301651" y="188648"/>
                  </a:cubicBezTo>
                  <a:lnTo>
                    <a:pt x="47239" y="188648"/>
                  </a:lnTo>
                  <a:cubicBezTo>
                    <a:pt x="21149" y="188648"/>
                    <a:pt x="0" y="167499"/>
                    <a:pt x="0" y="141410"/>
                  </a:cubicBezTo>
                  <a:lnTo>
                    <a:pt x="0" y="47239"/>
                  </a:lnTo>
                  <a:cubicBezTo>
                    <a:pt x="0" y="21149"/>
                    <a:pt x="21149" y="0"/>
                    <a:pt x="47239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0"/>
              <a:ext cx="1348889" cy="188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69"/>
                </a:lnSpc>
              </a:pPr>
              <a:r>
                <a:rPr lang="en-US" b="true" sz="8730">
                  <a:solidFill>
                    <a:srgbClr val="FFFFFF"/>
                  </a:solidFill>
                  <a:latin typeface="Montserrat Semi-Bold Bold"/>
                  <a:ea typeface="Montserrat Semi-Bold Bold"/>
                  <a:cs typeface="Montserrat Semi-Bold Bold"/>
                  <a:sym typeface="Montserrat Semi-Bold Bold"/>
                </a:rPr>
                <a:t>WHAT YOU LEARN TODAY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3369857" y="7967160"/>
            <a:ext cx="30631400" cy="1957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590800" indent="-1295400" lvl="1">
              <a:lnSpc>
                <a:spcPts val="16800"/>
              </a:lnSpc>
              <a:buFont typeface="Arial"/>
              <a:buChar char="•"/>
            </a:pPr>
            <a:r>
              <a:rPr lang="en-US" sz="12000">
                <a:solidFill>
                  <a:srgbClr val="5271FF"/>
                </a:solidFill>
                <a:latin typeface="Mont"/>
                <a:ea typeface="Mont"/>
                <a:cs typeface="Mont"/>
                <a:sym typeface="Mont"/>
              </a:rPr>
              <a:t>What is Machine Learning Operation (MLOps)</a:t>
            </a:r>
          </a:p>
          <a:p>
            <a:pPr algn="just">
              <a:lnSpc>
                <a:spcPts val="16800"/>
              </a:lnSpc>
            </a:pPr>
          </a:p>
          <a:p>
            <a:pPr algn="just" marL="2590800" indent="-1295400" lvl="1">
              <a:lnSpc>
                <a:spcPts val="16800"/>
              </a:lnSpc>
              <a:buFont typeface="Arial"/>
              <a:buChar char="•"/>
            </a:pPr>
            <a:r>
              <a:rPr lang="en-US" sz="12000">
                <a:solidFill>
                  <a:srgbClr val="5271FF"/>
                </a:solidFill>
                <a:latin typeface="Mont"/>
                <a:ea typeface="Mont"/>
                <a:cs typeface="Mont"/>
                <a:sym typeface="Mont"/>
              </a:rPr>
              <a:t>How to apply DevOps Principle in Machine learning Operation</a:t>
            </a:r>
          </a:p>
          <a:p>
            <a:pPr algn="just">
              <a:lnSpc>
                <a:spcPts val="16800"/>
              </a:lnSpc>
            </a:pPr>
          </a:p>
          <a:p>
            <a:pPr algn="just" marL="2590800" indent="-1295400" lvl="1">
              <a:lnSpc>
                <a:spcPts val="16800"/>
              </a:lnSpc>
              <a:buFont typeface="Arial"/>
              <a:buChar char="•"/>
            </a:pPr>
            <a:r>
              <a:rPr lang="en-US" sz="12000">
                <a:solidFill>
                  <a:srgbClr val="5271FF"/>
                </a:solidFill>
                <a:latin typeface="Mont"/>
                <a:ea typeface="Mont"/>
                <a:cs typeface="Mont"/>
                <a:sym typeface="Mont"/>
              </a:rPr>
              <a:t>Demo- </a:t>
            </a:r>
            <a:r>
              <a:rPr lang="en-US" sz="12000">
                <a:solidFill>
                  <a:srgbClr val="5271FF"/>
                </a:solidFill>
                <a:latin typeface="Mont"/>
                <a:ea typeface="Mont"/>
                <a:cs typeface="Mont"/>
                <a:sym typeface="Mont"/>
              </a:rPr>
              <a:t>Implement the basic Machine Model using MLOps Practice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00029" y="9161481"/>
            <a:ext cx="39320062" cy="18251062"/>
          </a:xfrm>
          <a:custGeom>
            <a:avLst/>
            <a:gdLst/>
            <a:ahLst/>
            <a:cxnLst/>
            <a:rect r="r" b="b" t="t" l="l"/>
            <a:pathLst>
              <a:path h="18251062" w="39320062">
                <a:moveTo>
                  <a:pt x="0" y="0"/>
                </a:moveTo>
                <a:lnTo>
                  <a:pt x="39320061" y="0"/>
                </a:lnTo>
                <a:lnTo>
                  <a:pt x="39320061" y="18251062"/>
                </a:lnTo>
                <a:lnTo>
                  <a:pt x="0" y="1825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164008" y="1309220"/>
            <a:ext cx="36512235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0"/>
              </a:lnSpc>
            </a:pPr>
            <a:r>
              <a:rPr lang="en-US" sz="12000">
                <a:solidFill>
                  <a:srgbClr val="5271FF"/>
                </a:solidFill>
                <a:latin typeface="Mont"/>
                <a:ea typeface="Mont"/>
                <a:cs typeface="Mont"/>
                <a:sym typeface="Mont"/>
              </a:rPr>
              <a:t>How Many People Seen this Before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3584" y="7041609"/>
            <a:ext cx="23158539" cy="1515832"/>
          </a:xfrm>
          <a:custGeom>
            <a:avLst/>
            <a:gdLst/>
            <a:ahLst/>
            <a:cxnLst/>
            <a:rect r="r" b="b" t="t" l="l"/>
            <a:pathLst>
              <a:path h="1515832" w="23158539">
                <a:moveTo>
                  <a:pt x="0" y="0"/>
                </a:moveTo>
                <a:lnTo>
                  <a:pt x="23158539" y="0"/>
                </a:lnTo>
                <a:lnTo>
                  <a:pt x="23158539" y="1515832"/>
                </a:lnTo>
                <a:lnTo>
                  <a:pt x="0" y="151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330741" y="1123528"/>
            <a:ext cx="2472784" cy="6529018"/>
          </a:xfrm>
          <a:custGeom>
            <a:avLst/>
            <a:gdLst/>
            <a:ahLst/>
            <a:cxnLst/>
            <a:rect r="r" b="b" t="t" l="l"/>
            <a:pathLst>
              <a:path h="6529018" w="2472784">
                <a:moveTo>
                  <a:pt x="0" y="0"/>
                </a:moveTo>
                <a:lnTo>
                  <a:pt x="2472784" y="0"/>
                </a:lnTo>
                <a:lnTo>
                  <a:pt x="2472784" y="6529018"/>
                </a:lnTo>
                <a:lnTo>
                  <a:pt x="0" y="652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83584" y="9692658"/>
            <a:ext cx="23158539" cy="1515832"/>
          </a:xfrm>
          <a:custGeom>
            <a:avLst/>
            <a:gdLst/>
            <a:ahLst/>
            <a:cxnLst/>
            <a:rect r="r" b="b" t="t" l="l"/>
            <a:pathLst>
              <a:path h="1515832" w="23158539">
                <a:moveTo>
                  <a:pt x="0" y="0"/>
                </a:moveTo>
                <a:lnTo>
                  <a:pt x="23158539" y="0"/>
                </a:lnTo>
                <a:lnTo>
                  <a:pt x="23158539" y="1515832"/>
                </a:lnTo>
                <a:lnTo>
                  <a:pt x="0" y="151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70431" y="9513314"/>
            <a:ext cx="1936464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Continuous Code Testing - Quality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677543" y="15638081"/>
            <a:ext cx="23158539" cy="1515832"/>
          </a:xfrm>
          <a:custGeom>
            <a:avLst/>
            <a:gdLst/>
            <a:ahLst/>
            <a:cxnLst/>
            <a:rect r="r" b="b" t="t" l="l"/>
            <a:pathLst>
              <a:path h="1515832" w="23158539">
                <a:moveTo>
                  <a:pt x="0" y="0"/>
                </a:moveTo>
                <a:lnTo>
                  <a:pt x="23158539" y="0"/>
                </a:lnTo>
                <a:lnTo>
                  <a:pt x="23158539" y="1515832"/>
                </a:lnTo>
                <a:lnTo>
                  <a:pt x="0" y="151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77543" y="18601713"/>
            <a:ext cx="23158539" cy="1515832"/>
          </a:xfrm>
          <a:custGeom>
            <a:avLst/>
            <a:gdLst/>
            <a:ahLst/>
            <a:cxnLst/>
            <a:rect r="r" b="b" t="t" l="l"/>
            <a:pathLst>
              <a:path h="1515832" w="23158539">
                <a:moveTo>
                  <a:pt x="0" y="0"/>
                </a:moveTo>
                <a:lnTo>
                  <a:pt x="23158539" y="0"/>
                </a:lnTo>
                <a:lnTo>
                  <a:pt x="23158539" y="1515832"/>
                </a:lnTo>
                <a:lnTo>
                  <a:pt x="0" y="151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77543" y="21879670"/>
            <a:ext cx="23158539" cy="1515832"/>
          </a:xfrm>
          <a:custGeom>
            <a:avLst/>
            <a:gdLst/>
            <a:ahLst/>
            <a:cxnLst/>
            <a:rect r="r" b="b" t="t" l="l"/>
            <a:pathLst>
              <a:path h="1515832" w="23158539">
                <a:moveTo>
                  <a:pt x="0" y="0"/>
                </a:moveTo>
                <a:lnTo>
                  <a:pt x="23158539" y="0"/>
                </a:lnTo>
                <a:lnTo>
                  <a:pt x="23158539" y="1515831"/>
                </a:lnTo>
                <a:lnTo>
                  <a:pt x="0" y="1515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77543" y="24843301"/>
            <a:ext cx="23158539" cy="1515832"/>
          </a:xfrm>
          <a:custGeom>
            <a:avLst/>
            <a:gdLst/>
            <a:ahLst/>
            <a:cxnLst/>
            <a:rect r="r" b="b" t="t" l="l"/>
            <a:pathLst>
              <a:path h="1515832" w="23158539">
                <a:moveTo>
                  <a:pt x="0" y="0"/>
                </a:moveTo>
                <a:lnTo>
                  <a:pt x="23158539" y="0"/>
                </a:lnTo>
                <a:lnTo>
                  <a:pt x="23158539" y="1515832"/>
                </a:lnTo>
                <a:lnTo>
                  <a:pt x="0" y="151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77543" y="12674450"/>
            <a:ext cx="23158539" cy="1515832"/>
          </a:xfrm>
          <a:custGeom>
            <a:avLst/>
            <a:gdLst/>
            <a:ahLst/>
            <a:cxnLst/>
            <a:rect r="r" b="b" t="t" l="l"/>
            <a:pathLst>
              <a:path h="1515832" w="23158539">
                <a:moveTo>
                  <a:pt x="0" y="0"/>
                </a:moveTo>
                <a:lnTo>
                  <a:pt x="23158539" y="0"/>
                </a:lnTo>
                <a:lnTo>
                  <a:pt x="23158539" y="1515831"/>
                </a:lnTo>
                <a:lnTo>
                  <a:pt x="0" y="1515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35984" y="9845058"/>
            <a:ext cx="23158539" cy="1515832"/>
          </a:xfrm>
          <a:custGeom>
            <a:avLst/>
            <a:gdLst/>
            <a:ahLst/>
            <a:cxnLst/>
            <a:rect r="r" b="b" t="t" l="l"/>
            <a:pathLst>
              <a:path h="1515832" w="23158539">
                <a:moveTo>
                  <a:pt x="0" y="0"/>
                </a:moveTo>
                <a:lnTo>
                  <a:pt x="23158539" y="0"/>
                </a:lnTo>
                <a:lnTo>
                  <a:pt x="23158539" y="1515832"/>
                </a:lnTo>
                <a:lnTo>
                  <a:pt x="0" y="151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35984" y="27806933"/>
            <a:ext cx="23158539" cy="1515832"/>
          </a:xfrm>
          <a:custGeom>
            <a:avLst/>
            <a:gdLst/>
            <a:ahLst/>
            <a:cxnLst/>
            <a:rect r="r" b="b" t="t" l="l"/>
            <a:pathLst>
              <a:path h="1515832" w="23158539">
                <a:moveTo>
                  <a:pt x="0" y="0"/>
                </a:moveTo>
                <a:lnTo>
                  <a:pt x="23158539" y="0"/>
                </a:lnTo>
                <a:lnTo>
                  <a:pt x="23158539" y="1515831"/>
                </a:lnTo>
                <a:lnTo>
                  <a:pt x="0" y="1515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330741" y="25601217"/>
            <a:ext cx="2472784" cy="6529018"/>
          </a:xfrm>
          <a:custGeom>
            <a:avLst/>
            <a:gdLst/>
            <a:ahLst/>
            <a:cxnLst/>
            <a:rect r="r" b="b" t="t" l="l"/>
            <a:pathLst>
              <a:path h="6529018" w="2472784">
                <a:moveTo>
                  <a:pt x="0" y="0"/>
                </a:moveTo>
                <a:lnTo>
                  <a:pt x="2472784" y="0"/>
                </a:lnTo>
                <a:lnTo>
                  <a:pt x="2472784" y="6529018"/>
                </a:lnTo>
                <a:lnTo>
                  <a:pt x="0" y="652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2330741" y="12674450"/>
            <a:ext cx="2472784" cy="6529018"/>
          </a:xfrm>
          <a:custGeom>
            <a:avLst/>
            <a:gdLst/>
            <a:ahLst/>
            <a:cxnLst/>
            <a:rect r="r" b="b" t="t" l="l"/>
            <a:pathLst>
              <a:path h="6529018" w="2472784">
                <a:moveTo>
                  <a:pt x="0" y="0"/>
                </a:moveTo>
                <a:lnTo>
                  <a:pt x="2472784" y="0"/>
                </a:lnTo>
                <a:lnTo>
                  <a:pt x="2472784" y="6529017"/>
                </a:lnTo>
                <a:lnTo>
                  <a:pt x="0" y="6529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645392" y="6190795"/>
            <a:ext cx="21899568" cy="24446030"/>
          </a:xfrm>
          <a:custGeom>
            <a:avLst/>
            <a:gdLst/>
            <a:ahLst/>
            <a:cxnLst/>
            <a:rect r="r" b="b" t="t" l="l"/>
            <a:pathLst>
              <a:path h="24446030" w="21899568">
                <a:moveTo>
                  <a:pt x="0" y="0"/>
                </a:moveTo>
                <a:lnTo>
                  <a:pt x="21899568" y="0"/>
                </a:lnTo>
                <a:lnTo>
                  <a:pt x="21899568" y="24446030"/>
                </a:lnTo>
                <a:lnTo>
                  <a:pt x="0" y="24446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88171" y="420584"/>
            <a:ext cx="26236798" cy="298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155"/>
              </a:lnSpc>
            </a:pPr>
            <a:r>
              <a:rPr lang="en-US" b="true" sz="20491">
                <a:solidFill>
                  <a:srgbClr val="5271FF"/>
                </a:solidFill>
                <a:latin typeface="Now Bold Bold"/>
                <a:ea typeface="Now Bold Bold"/>
                <a:cs typeface="Now Bold Bold"/>
                <a:sym typeface="Now Bold Bold"/>
              </a:rPr>
              <a:t>DEVOPS PRACTICE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723671" y="420584"/>
            <a:ext cx="27216660" cy="298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155"/>
              </a:lnSpc>
            </a:pPr>
            <a:r>
              <a:rPr lang="en-US" b="true" sz="20491">
                <a:solidFill>
                  <a:srgbClr val="5271FF"/>
                </a:solidFill>
                <a:latin typeface="Now Bold Bold"/>
                <a:ea typeface="Now Bold Bold"/>
                <a:cs typeface="Now Bold Bold"/>
                <a:sym typeface="Now Bold Bold"/>
              </a:rPr>
              <a:t>DEVOPS OUTCOMES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70431" y="6862265"/>
            <a:ext cx="1936464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Continuous Development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64390" y="15458737"/>
            <a:ext cx="1936464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Continuous Integration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51822" y="18420738"/>
            <a:ext cx="1936464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Continuous Delivery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64390" y="21700325"/>
            <a:ext cx="1936464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Continuous Deployment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64390" y="24663957"/>
            <a:ext cx="1936464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Continuous Monitoring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64390" y="12495106"/>
            <a:ext cx="1936464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Continuous Code Testing - Security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22831" y="9665714"/>
            <a:ext cx="1936464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Continuous Code Testing - Quality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22831" y="27627589"/>
            <a:ext cx="1936464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Infrastructure as Code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178402" y="10817965"/>
            <a:ext cx="13975401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Faster Product Delivery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3385794" y="13799756"/>
            <a:ext cx="16768008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Automation to Improve effeciency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7163685" y="23004976"/>
            <a:ext cx="9957965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Greater innovation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163685" y="20100341"/>
            <a:ext cx="9957965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Quality Deliverable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7163685" y="16763388"/>
            <a:ext cx="9957965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Shift Left approach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5175" y="6142640"/>
            <a:ext cx="48758796" cy="18996439"/>
          </a:xfrm>
          <a:custGeom>
            <a:avLst/>
            <a:gdLst/>
            <a:ahLst/>
            <a:cxnLst/>
            <a:rect r="r" b="b" t="t" l="l"/>
            <a:pathLst>
              <a:path h="18996439" w="48758796">
                <a:moveTo>
                  <a:pt x="0" y="0"/>
                </a:moveTo>
                <a:lnTo>
                  <a:pt x="48758796" y="0"/>
                </a:lnTo>
                <a:lnTo>
                  <a:pt x="48758796" y="18996439"/>
                </a:lnTo>
                <a:lnTo>
                  <a:pt x="0" y="1899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46370" y="627995"/>
            <a:ext cx="27938633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0"/>
              </a:lnSpc>
            </a:pPr>
            <a:r>
              <a:rPr lang="en-US" sz="12000">
                <a:solidFill>
                  <a:srgbClr val="5271FF"/>
                </a:solidFill>
                <a:latin typeface="Mont"/>
                <a:ea typeface="Mont"/>
                <a:cs typeface="Mont"/>
                <a:sym typeface="Mont"/>
              </a:rPr>
              <a:t>Machine Learning Operation 101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1840" y="7030459"/>
            <a:ext cx="61627936" cy="25208075"/>
          </a:xfrm>
          <a:custGeom>
            <a:avLst/>
            <a:gdLst/>
            <a:ahLst/>
            <a:cxnLst/>
            <a:rect r="r" b="b" t="t" l="l"/>
            <a:pathLst>
              <a:path h="25208075" w="61627936">
                <a:moveTo>
                  <a:pt x="0" y="0"/>
                </a:moveTo>
                <a:lnTo>
                  <a:pt x="61627936" y="0"/>
                </a:lnTo>
                <a:lnTo>
                  <a:pt x="61627936" y="25208076"/>
                </a:lnTo>
                <a:lnTo>
                  <a:pt x="0" y="25208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2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310988" y="786765"/>
            <a:ext cx="36512235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0"/>
              </a:lnSpc>
            </a:pPr>
            <a:r>
              <a:rPr lang="en-US" sz="12000">
                <a:solidFill>
                  <a:srgbClr val="5271FF"/>
                </a:solidFill>
                <a:latin typeface="Mont"/>
                <a:ea typeface="Mont"/>
                <a:cs typeface="Mont"/>
                <a:sym typeface="Mont"/>
              </a:rPr>
              <a:t>Azure MLOPS Reference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54342" y="4370575"/>
            <a:ext cx="36512235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Ref: https://github.com/Azure/mlops-v2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02453" y="6739197"/>
            <a:ext cx="56341394" cy="19440007"/>
          </a:xfrm>
          <a:custGeom>
            <a:avLst/>
            <a:gdLst/>
            <a:ahLst/>
            <a:cxnLst/>
            <a:rect r="r" b="b" t="t" l="l"/>
            <a:pathLst>
              <a:path h="19440007" w="56341394">
                <a:moveTo>
                  <a:pt x="0" y="0"/>
                </a:moveTo>
                <a:lnTo>
                  <a:pt x="56341395" y="0"/>
                </a:lnTo>
                <a:lnTo>
                  <a:pt x="56341395" y="19440006"/>
                </a:lnTo>
                <a:lnTo>
                  <a:pt x="0" y="19440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07442" y="786765"/>
            <a:ext cx="13369159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0"/>
              </a:lnSpc>
            </a:pPr>
            <a:r>
              <a:rPr lang="en-US" sz="12000">
                <a:solidFill>
                  <a:srgbClr val="5271FF"/>
                </a:solidFill>
                <a:latin typeface="Mont"/>
                <a:ea typeface="Mont"/>
                <a:cs typeface="Mont"/>
                <a:sym typeface="Mont"/>
              </a:rPr>
              <a:t>Data Processing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64651" y="2375996"/>
            <a:ext cx="40818847" cy="21326207"/>
          </a:xfrm>
          <a:custGeom>
            <a:avLst/>
            <a:gdLst/>
            <a:ahLst/>
            <a:cxnLst/>
            <a:rect r="r" b="b" t="t" l="l"/>
            <a:pathLst>
              <a:path h="21326207" w="40818847">
                <a:moveTo>
                  <a:pt x="0" y="0"/>
                </a:moveTo>
                <a:lnTo>
                  <a:pt x="40818847" y="0"/>
                </a:lnTo>
                <a:lnTo>
                  <a:pt x="40818847" y="21326207"/>
                </a:lnTo>
                <a:lnTo>
                  <a:pt x="0" y="21326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87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16710" y="26910431"/>
            <a:ext cx="2810515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https://cloud.google.com/discover/what-is-llmops?hl=en#what-is-llmops-large-language-model-operations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DAGbC7odbmc</dc:identifier>
  <dcterms:modified xsi:type="dcterms:W3CDTF">2011-08-01T06:04:30Z</dcterms:modified>
  <cp:revision>1</cp:revision>
  <dc:title>MLOPS_Wells</dc:title>
</cp:coreProperties>
</file>